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58" r:id="rId6"/>
    <p:sldId id="265" r:id="rId7"/>
    <p:sldId id="260" r:id="rId8"/>
    <p:sldId id="262" r:id="rId9"/>
    <p:sldId id="261" r:id="rId10"/>
    <p:sldId id="270" r:id="rId11"/>
    <p:sldId id="269" r:id="rId12"/>
    <p:sldId id="272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94660"/>
  </p:normalViewPr>
  <p:slideViewPr>
    <p:cSldViewPr snapToGrid="0">
      <p:cViewPr varScale="1">
        <p:scale>
          <a:sx n="67" d="100"/>
          <a:sy n="67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60034-5D2D-4EA8-9FE7-DA8D5DDB73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0074A4-75A2-405A-98B2-34E6C842A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1C6F6-8DB5-4CBD-81F2-A46E0FAC0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222C-03E4-45A2-A4D1-D445E25796CF}" type="datetimeFigureOut">
              <a:rPr lang="en-IN" smtClean="0"/>
              <a:t>05-03-2021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2B355B-2E19-4633-A225-FE64099EE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F954F6-42D2-4203-9043-85A12A8E9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D32A2-E78E-4BD5-A589-93E7B5B971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07009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F0DD8-101D-4D66-9BBA-AFC61BEDD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D4C54-23B3-4839-9BE8-79CAD13710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C6C11-683E-440B-BDE5-89D615444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222C-03E4-45A2-A4D1-D445E25796CF}" type="datetimeFigureOut">
              <a:rPr lang="en-IN" smtClean="0"/>
              <a:t>05-03-2021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47C7A8-E0A4-4035-A6B1-70DD0FB46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AD577-7684-41DF-A32D-2DE6CBC34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D32A2-E78E-4BD5-A589-93E7B5B971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34728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D51D9B-7414-43D6-B78E-792B28B960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CF71C3-B326-47C2-9653-57802A4BF4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3D744-FC94-42E5-9107-1CCE8E122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222C-03E4-45A2-A4D1-D445E25796CF}" type="datetimeFigureOut">
              <a:rPr lang="en-IN" smtClean="0"/>
              <a:t>05-03-2021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EBF125-76A2-49A5-BEA1-D07D1BB0D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B38632-E5F2-42E9-9833-4816F5DC5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D32A2-E78E-4BD5-A589-93E7B5B971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7023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71AA5-9D8F-4E31-8C07-A4D15B64F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90FBF-67CE-4AA6-AE9C-1AD3CB916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15B28-4238-4340-8779-6974C69F9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222C-03E4-45A2-A4D1-D445E25796CF}" type="datetimeFigureOut">
              <a:rPr lang="en-IN" smtClean="0"/>
              <a:t>05-03-2021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403AA-B52B-45C5-9F98-D3645E892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C1E2DB-C575-4849-A736-DFEDB5BFD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D32A2-E78E-4BD5-A589-93E7B5B971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7711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6043E-D9DE-414B-9A7B-FD747FB80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F33534-558C-4D0E-92AE-FF9D28F5C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BFE4E-763F-4F9F-88B7-88A4E7148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222C-03E4-45A2-A4D1-D445E25796CF}" type="datetimeFigureOut">
              <a:rPr lang="en-IN" smtClean="0"/>
              <a:t>05-03-2021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74EE9-1D1A-40BC-95EF-27B14E0BC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A5861-04A3-4496-A601-44E340CE7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D32A2-E78E-4BD5-A589-93E7B5B971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23801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5EB96-A43F-4F4B-813B-DB8550A91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8011E-23B6-4DCE-B3FD-50F185F322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C9A81C-B50A-4C7B-B14A-3DB7E377D7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80FDAF-F9E1-4AB9-943A-C0349FBB1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222C-03E4-45A2-A4D1-D445E25796CF}" type="datetimeFigureOut">
              <a:rPr lang="en-IN" smtClean="0"/>
              <a:t>05-03-2021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4C2205-45F3-468D-ACAE-038C283B8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372C5F-7F32-428D-8130-A360E5617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D32A2-E78E-4BD5-A589-93E7B5B971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1970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0B233-EC8C-4E43-B432-2C8C654A0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A6ABF7-34C1-4AA0-9635-14BDF23249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58AD90-1A07-4008-AB29-4C891D26D9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F2D2E6-6114-410E-A135-1B3C29EF5B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30D52C-01B3-4F6A-825E-706E66D8C6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F0DE05-BBF6-4B23-AAE3-DDDA7299F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222C-03E4-45A2-A4D1-D445E25796CF}" type="datetimeFigureOut">
              <a:rPr lang="en-IN" smtClean="0"/>
              <a:t>05-03-2021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745BCF-8C55-44B1-AB9F-FF8DB364A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5C5223-16CC-49A6-878C-C3BD6087C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D32A2-E78E-4BD5-A589-93E7B5B971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64646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80BF-44F6-4612-924E-46101529D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77F9E1-66D1-4D94-8D90-A6DD0A2F7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222C-03E4-45A2-A4D1-D445E25796CF}" type="datetimeFigureOut">
              <a:rPr lang="en-IN" smtClean="0"/>
              <a:t>05-03-2021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B44AB0-6DE8-4B19-83CD-5AD5B563B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AD9997-3314-4E6E-A7B7-DE6856DFE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D32A2-E78E-4BD5-A589-93E7B5B971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7955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F78164-309D-490C-A88B-0B6F43081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222C-03E4-45A2-A4D1-D445E25796CF}" type="datetimeFigureOut">
              <a:rPr lang="en-IN" smtClean="0"/>
              <a:t>05-03-2021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8F1852-3DED-4824-8AC0-3A141519E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81735E-5C46-4953-BC7A-550B466FF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D32A2-E78E-4BD5-A589-93E7B5B971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71826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51EA8-2EDA-478B-B1D9-EEE53399A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00B7D-74DD-4079-8BE8-9B8D903D78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D6EA2F-6B94-4C18-9F33-2A4A6C0216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FD3F91-A734-4C79-AEED-2536EFFCD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222C-03E4-45A2-A4D1-D445E25796CF}" type="datetimeFigureOut">
              <a:rPr lang="en-IN" smtClean="0"/>
              <a:t>05-03-2021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E2E0FA-3DE2-4295-BADD-9C7B85CFC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50BF02-29BD-4668-BC0D-82FD5DC7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D32A2-E78E-4BD5-A589-93E7B5B971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4528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53761-120C-4DCE-BF36-D8E36F8A2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23A6EC1-6ABF-454D-8B16-D3AC65E80B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93CF90-06B4-48CA-8335-CB62B610A1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1AB828-4DC6-49B8-9807-7A01F6B3B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6222C-03E4-45A2-A4D1-D445E25796CF}" type="datetimeFigureOut">
              <a:rPr lang="en-IN" smtClean="0"/>
              <a:t>05-03-2021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1DA62B-8B7B-4952-AE1F-31D9F06FD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CD43EC-67B6-4ADD-AC5C-A613E1712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D32A2-E78E-4BD5-A589-93E7B5B971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2569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A2C7C1-6EB4-4754-86AB-A06EF7CB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7B3FAB-5D39-4309-A72D-29DC8AF95A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B8947-03CD-44F0-9B5B-B86C76DE56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6222C-03E4-45A2-A4D1-D445E25796CF}" type="datetimeFigureOut">
              <a:rPr lang="en-IN" smtClean="0"/>
              <a:t>05-03-2021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EC843-ED5C-4477-9CD5-F19EDEB71E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F6813-9A69-47D0-B343-3241E1742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D32A2-E78E-4BD5-A589-93E7B5B9719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26321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owin.gov.in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4A3C9D-CA14-4281-85AC-D282655393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5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COWIN 2.0 </a:t>
            </a:r>
            <a:br>
              <a:rPr lang="en-US" sz="5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br>
              <a:rPr lang="en-US" sz="5400" b="1" dirty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en-US" sz="40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SITE MANAGER – SESSION CREATION &amp; USER CREATION</a:t>
            </a:r>
            <a:endParaRPr lang="en-US" sz="5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0892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0FFFC-A3A0-4943-A848-9342FACF1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E369C82-B69A-40DB-89B9-073C82F0ED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975" y="772318"/>
            <a:ext cx="10791825" cy="5871369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5A9FC90-6769-4456-9D52-A85AE1F4F67E}"/>
              </a:ext>
            </a:extLst>
          </p:cNvPr>
          <p:cNvCxnSpPr>
            <a:cxnSpLocks/>
          </p:cNvCxnSpPr>
          <p:nvPr/>
        </p:nvCxnSpPr>
        <p:spPr>
          <a:xfrm flipV="1">
            <a:off x="10772776" y="3322240"/>
            <a:ext cx="0" cy="5925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0056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4B6E04-B4F6-4B25-AE74-3B6DE0EA34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988991"/>
            <a:ext cx="10905066" cy="538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508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6CB36-A69F-4271-A4E1-4F93138BD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93AC32A-531E-44D8-A116-2488C0A203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5442" y="365125"/>
            <a:ext cx="10841707" cy="6127750"/>
          </a:xfrm>
        </p:spPr>
      </p:pic>
    </p:spTree>
    <p:extLst>
      <p:ext uri="{BB962C8B-B14F-4D97-AF65-F5344CB8AC3E}">
        <p14:creationId xmlns:p14="http://schemas.microsoft.com/office/powerpoint/2010/main" val="690668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EE45D-79DF-46E5-A3A7-AA53CE521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EE2899D-01EF-4A60-B1ED-815C1A91DA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636" y="365126"/>
            <a:ext cx="11547214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872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DA9DC-E6F2-445A-BCAF-38063F0C0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7562"/>
            <a:ext cx="10515600" cy="777875"/>
          </a:xfrm>
        </p:spPr>
        <p:txBody>
          <a:bodyPr>
            <a:normAutofit fontScale="90000"/>
          </a:bodyPr>
          <a:lstStyle/>
          <a:p>
            <a:r>
              <a:rPr lang="en-IN" dirty="0">
                <a:hlinkClick r:id="rId2"/>
              </a:rPr>
              <a:t>www.cowin.gov.in</a:t>
            </a:r>
            <a:r>
              <a:rPr lang="en-IN" dirty="0"/>
              <a:t> </a:t>
            </a:r>
            <a:br>
              <a:rPr lang="en-IN" dirty="0"/>
            </a:br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FF62A0-4579-4823-BBFE-7ED0C8484A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690688"/>
            <a:ext cx="10365303" cy="4662488"/>
          </a:xfr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6B8ED8D4-0ADC-4FF3-8598-E11AF01A9D6E}"/>
              </a:ext>
            </a:extLst>
          </p:cNvPr>
          <p:cNvSpPr/>
          <p:nvPr/>
        </p:nvSpPr>
        <p:spPr>
          <a:xfrm>
            <a:off x="8958263" y="912813"/>
            <a:ext cx="157162" cy="777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21416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E92A79-2E2A-459A-AA63-F880B4074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537" y="676185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Enter User Id and Password to Log in</a:t>
            </a:r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4FE1197-D0FE-4C63-B391-9B6645AF9D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6192" y="1453738"/>
            <a:ext cx="9401411" cy="546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083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D018F-2471-4CB2-A565-D15AF850B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17F318-A1A6-44E8-9CE4-BCC23AEA25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4084" y="365125"/>
            <a:ext cx="10739715" cy="6127750"/>
          </a:xfr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7C04505B-2624-4F3B-8C9B-0279C7248224}"/>
              </a:ext>
            </a:extLst>
          </p:cNvPr>
          <p:cNvSpPr/>
          <p:nvPr/>
        </p:nvSpPr>
        <p:spPr>
          <a:xfrm>
            <a:off x="10839728" y="1138238"/>
            <a:ext cx="214312" cy="700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0191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5AAD3-F000-44DD-A146-BC56FE7B2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BC90B26-2763-401D-9FAF-5527E27AED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7698" y="1825625"/>
            <a:ext cx="761660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575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A5C43-FF6F-414C-BF35-DE2B46DB8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B254DD-9CD5-4C99-8CFF-7D756208D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8F79298-9E37-4960-8475-34AFB29FC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4" y="415129"/>
            <a:ext cx="12192000" cy="5992813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C020F62-FE74-429D-A4F2-2ABCDD88945B}"/>
              </a:ext>
            </a:extLst>
          </p:cNvPr>
          <p:cNvCxnSpPr/>
          <p:nvPr/>
        </p:nvCxnSpPr>
        <p:spPr>
          <a:xfrm>
            <a:off x="10715625" y="4757738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8349CD7-8207-4481-A466-0EF516D62B90}"/>
              </a:ext>
            </a:extLst>
          </p:cNvPr>
          <p:cNvCxnSpPr>
            <a:cxnSpLocks/>
          </p:cNvCxnSpPr>
          <p:nvPr/>
        </p:nvCxnSpPr>
        <p:spPr>
          <a:xfrm flipV="1">
            <a:off x="9036844" y="4729163"/>
            <a:ext cx="1610918" cy="8683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9D63218-8240-4DA9-BC19-903D509BC723}"/>
              </a:ext>
            </a:extLst>
          </p:cNvPr>
          <p:cNvSpPr/>
          <p:nvPr/>
        </p:nvSpPr>
        <p:spPr>
          <a:xfrm>
            <a:off x="8708231" y="5472114"/>
            <a:ext cx="1685925" cy="4445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Manage Session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C72E33-0663-44DF-B238-773885AF03C1}"/>
              </a:ext>
            </a:extLst>
          </p:cNvPr>
          <p:cNvSpPr/>
          <p:nvPr/>
        </p:nvSpPr>
        <p:spPr>
          <a:xfrm>
            <a:off x="10563226" y="5456237"/>
            <a:ext cx="1345406" cy="993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N" dirty="0"/>
              <a:t>Update Vaccine Batch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115E2F1-06F4-49F5-A483-759C553D4223}"/>
              </a:ext>
            </a:extLst>
          </p:cNvPr>
          <p:cNvCxnSpPr>
            <a:cxnSpLocks/>
          </p:cNvCxnSpPr>
          <p:nvPr/>
        </p:nvCxnSpPr>
        <p:spPr>
          <a:xfrm flipV="1">
            <a:off x="11039476" y="4856561"/>
            <a:ext cx="0" cy="5988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6726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C501F-D3BB-4E6D-9002-ED8B1A278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5A4D759-6142-441F-8559-DD886C1600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5473" y="365126"/>
            <a:ext cx="11168839" cy="612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740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E6FC5-19FC-41FF-B919-D295705B9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F48B3B6-DA4A-4F8A-BAD4-726FD08876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218D4B-E528-4620-B746-D4FAC585E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0286"/>
            <a:ext cx="12192000" cy="555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759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85C2C-543E-4C37-A281-9A67BADE8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E8EE4D8-9E83-4661-939E-7DBB05D6D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d7757525-5543-491f-b0ca-0a31b0fc5c45" descr="Image">
            <a:extLst>
              <a:ext uri="{FF2B5EF4-FFF2-40B4-BE49-F238E27FC236}">
                <a16:creationId xmlns:a16="http://schemas.microsoft.com/office/drawing/2014/main" id="{279E049E-C0A5-4FCF-8780-258A4199C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214439"/>
            <a:ext cx="10544140" cy="5278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12206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</TotalTime>
  <Words>33</Words>
  <Application>Microsoft Office PowerPoint</Application>
  <PresentationFormat>Widescreen</PresentationFormat>
  <Paragraphs>5</Paragraphs>
  <Slides>13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COWIN 2.0   SITE MANAGER – SESSION CREATION &amp; USER CREATION</vt:lpstr>
      <vt:lpstr>www.cowin.gov.in  </vt:lpstr>
      <vt:lpstr>Enter User Id and Password to Log 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Evinspo Karnataka</dc:creator>
  <cp:lastModifiedBy>Evinspo Karnataka</cp:lastModifiedBy>
  <cp:revision>20</cp:revision>
  <dcterms:created xsi:type="dcterms:W3CDTF">2021-02-28T04:46:00Z</dcterms:created>
  <dcterms:modified xsi:type="dcterms:W3CDTF">2021-03-05T08:07:29Z</dcterms:modified>
</cp:coreProperties>
</file>